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0" r:id="rId5"/>
    <p:sldMasterId id="2147483706" r:id="rId6"/>
    <p:sldMasterId id="2147483696" r:id="rId7"/>
    <p:sldMasterId id="2147483698" r:id="rId8"/>
    <p:sldMasterId id="2147483700" r:id="rId9"/>
    <p:sldMasterId id="2147483708" r:id="rId10"/>
    <p:sldMasterId id="2147483702" r:id="rId11"/>
    <p:sldMasterId id="2147483704" r:id="rId12"/>
  </p:sldMasterIdLst>
  <p:notesMasterIdLst>
    <p:notesMasterId r:id="rId23"/>
  </p:notesMasterIdLst>
  <p:sldIdLst>
    <p:sldId id="288" r:id="rId13"/>
    <p:sldId id="289" r:id="rId14"/>
    <p:sldId id="290" r:id="rId15"/>
    <p:sldId id="279" r:id="rId16"/>
    <p:sldId id="281" r:id="rId17"/>
    <p:sldId id="280" r:id="rId18"/>
    <p:sldId id="291" r:id="rId19"/>
    <p:sldId id="283" r:id="rId20"/>
    <p:sldId id="285" r:id="rId21"/>
    <p:sldId id="284" r:id="rId22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1003">
          <p15:clr>
            <a:srgbClr val="A4A3A4"/>
          </p15:clr>
        </p15:guide>
        <p15:guide id="4" pos="12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B6"/>
    <a:srgbClr val="006666"/>
    <a:srgbClr val="006699"/>
    <a:srgbClr val="16AFBF"/>
    <a:srgbClr val="008080"/>
    <a:srgbClr val="873775"/>
    <a:srgbClr val="004070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72" autoAdjust="0"/>
    <p:restoredTop sz="94660" autoAdjust="0"/>
  </p:normalViewPr>
  <p:slideViewPr>
    <p:cSldViewPr snapToGrid="0">
      <p:cViewPr>
        <p:scale>
          <a:sx n="100" d="100"/>
          <a:sy n="100" d="100"/>
        </p:scale>
        <p:origin x="-1140" y="-354"/>
      </p:cViewPr>
      <p:guideLst>
        <p:guide orient="horz" pos="2160"/>
        <p:guide pos="3840"/>
        <p:guide orient="horz" pos="1003"/>
        <p:guide pos="12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3" d="100"/>
          <a:sy n="63" d="100"/>
        </p:scale>
        <p:origin x="2558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3DC440-9901-4BC0-8ADB-9E1EDC62FD10}" type="datetimeFigureOut">
              <a:rPr lang="pt-PT" smtClean="0"/>
              <a:t>20/05/2024</a:t>
            </a:fld>
            <a:endParaRPr lang="pt-PT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63CC01-3075-4693-8EF2-019947D64046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085850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6250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6589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9627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7537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8846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2228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6216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5122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499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1095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rgbClr val="004070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0" indent="0" algn="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241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bg1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9363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bg1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687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bg1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2841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bg1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2737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bg1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8814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bg1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0022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bg1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542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bg1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F7F3263F-B012-492F-857E-884F6AB75D91}"/>
              </a:ext>
            </a:extLst>
          </p:cNvPr>
          <p:cNvSpPr txBox="1"/>
          <p:nvPr/>
        </p:nvSpPr>
        <p:spPr>
          <a:xfrm>
            <a:off x="755235" y="3636485"/>
            <a:ext cx="7417216" cy="2380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PT" sz="2400" b="1" dirty="0">
                <a:solidFill>
                  <a:srgbClr val="0091B6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Titulo do projeto</a:t>
            </a:r>
          </a:p>
          <a:p>
            <a:endParaRPr lang="pt-PT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pt-PT" sz="1200" dirty="0">
                <a:solidFill>
                  <a:srgbClr val="16AFBF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Responsável: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pt-PT" dirty="0">
                <a:solidFill>
                  <a:srgbClr val="0091B6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Nome </a:t>
            </a:r>
          </a:p>
          <a:p>
            <a:pPr lvl="0">
              <a:spcBef>
                <a:spcPts val="0"/>
              </a:spcBef>
              <a:spcAft>
                <a:spcPts val="400"/>
              </a:spcAft>
            </a:pPr>
            <a:r>
              <a:rPr lang="pt-PT" sz="1200" dirty="0">
                <a:solidFill>
                  <a:srgbClr val="16AFBF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Entidade:</a:t>
            </a:r>
          </a:p>
          <a:p>
            <a:pPr lvl="0">
              <a:spcBef>
                <a:spcPts val="0"/>
              </a:spcBef>
              <a:spcAft>
                <a:spcPts val="400"/>
              </a:spcAft>
            </a:pPr>
            <a:r>
              <a:rPr lang="pt-PT" dirty="0">
                <a:solidFill>
                  <a:srgbClr val="0091B6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Nome da entidade</a:t>
            </a:r>
          </a:p>
          <a:p>
            <a:pPr lvl="0">
              <a:spcBef>
                <a:spcPts val="0"/>
              </a:spcBef>
              <a:spcAft>
                <a:spcPts val="400"/>
              </a:spcAft>
            </a:pPr>
            <a:r>
              <a:rPr lang="pt-PT" sz="1200" dirty="0">
                <a:solidFill>
                  <a:srgbClr val="0091B6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Restantes autores:</a:t>
            </a:r>
          </a:p>
          <a:p>
            <a:pPr lvl="0">
              <a:spcBef>
                <a:spcPts val="0"/>
              </a:spcBef>
              <a:spcAft>
                <a:spcPts val="400"/>
              </a:spcAft>
            </a:pPr>
            <a:r>
              <a:rPr lang="pt-PT" sz="1600" dirty="0">
                <a:solidFill>
                  <a:srgbClr val="16AFBF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Nome - Entidade (se for diferente do responsável)</a:t>
            </a:r>
          </a:p>
        </p:txBody>
      </p:sp>
      <p:sp>
        <p:nvSpPr>
          <p:cNvPr id="4" name="Rectangle 6"/>
          <p:cNvSpPr/>
          <p:nvPr/>
        </p:nvSpPr>
        <p:spPr>
          <a:xfrm>
            <a:off x="9251950" y="5013323"/>
            <a:ext cx="2363788" cy="1185333"/>
          </a:xfrm>
          <a:prstGeom prst="rect">
            <a:avLst/>
          </a:prstGeom>
          <a:noFill/>
          <a:ln w="2222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1400" dirty="0">
                <a:solidFill>
                  <a:schemeClr val="bg1"/>
                </a:solidFill>
                <a:latin typeface="Gill Sans MT" panose="020B0502020104020203" pitchFamily="34" charset="0"/>
              </a:rPr>
              <a:t>Logo .PNG da entidade do responsável do projeto</a:t>
            </a:r>
          </a:p>
        </p:txBody>
      </p:sp>
    </p:spTree>
    <p:extLst>
      <p:ext uri="{BB962C8B-B14F-4D97-AF65-F5344CB8AC3E}">
        <p14:creationId xmlns:p14="http://schemas.microsoft.com/office/powerpoint/2010/main" val="2177934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3646" y="597845"/>
            <a:ext cx="5329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dirty="0">
                <a:solidFill>
                  <a:srgbClr val="0091B6"/>
                </a:solidFill>
                <a:latin typeface="Gill Sans MT" panose="020B0502020104020203" pitchFamily="34" charset="0"/>
              </a:rPr>
              <a:t>Potencial relevância do Projeto</a:t>
            </a:r>
          </a:p>
        </p:txBody>
      </p:sp>
      <p:sp>
        <p:nvSpPr>
          <p:cNvPr id="3" name="Retângulo 2"/>
          <p:cNvSpPr/>
          <p:nvPr/>
        </p:nvSpPr>
        <p:spPr>
          <a:xfrm>
            <a:off x="200025" y="1342098"/>
            <a:ext cx="4991474" cy="445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eaLnBrk="0" hangingPunct="0">
              <a:lnSpc>
                <a:spcPts val="3100"/>
              </a:lnSpc>
            </a:pPr>
            <a:r>
              <a:rPr lang="pt-PT" b="1" dirty="0">
                <a:solidFill>
                  <a:schemeClr val="bg1"/>
                </a:solidFill>
                <a:latin typeface="Gill Sans MT" panose="020B0502020104020203" pitchFamily="34" charset="0"/>
              </a:rPr>
              <a:t>Eficiência de Processos / Atividades: </a:t>
            </a:r>
          </a:p>
        </p:txBody>
      </p:sp>
      <p:sp>
        <p:nvSpPr>
          <p:cNvPr id="6" name="Retângulo 5"/>
          <p:cNvSpPr/>
          <p:nvPr/>
        </p:nvSpPr>
        <p:spPr>
          <a:xfrm>
            <a:off x="6949506" y="605884"/>
            <a:ext cx="42019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800" dirty="0">
                <a:solidFill>
                  <a:schemeClr val="bg1"/>
                </a:solidFill>
                <a:latin typeface="Gill Sans MT" panose="020B0502020104020203" pitchFamily="34" charset="0"/>
              </a:rPr>
              <a:t>Sustentabilidade Ambiental: 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7" name="Rectangle 1"/>
          <p:cNvSpPr/>
          <p:nvPr/>
        </p:nvSpPr>
        <p:spPr>
          <a:xfrm>
            <a:off x="200025" y="1925120"/>
            <a:ext cx="5320719" cy="2080057"/>
          </a:xfrm>
          <a:prstGeom prst="rect">
            <a:avLst/>
          </a:prstGeom>
        </p:spPr>
        <p:txBody>
          <a:bodyPr wrap="square" lIns="0" rIns="18000">
            <a:spAutoFit/>
          </a:bodyPr>
          <a:lstStyle/>
          <a:p>
            <a:pPr marL="182562" lvl="1" algn="just" eaLnBrk="0" hangingPunct="0">
              <a:lnSpc>
                <a:spcPts val="3100"/>
              </a:lnSpc>
              <a:buClr>
                <a:srgbClr val="008080"/>
              </a:buClr>
            </a:pPr>
            <a:r>
              <a:rPr lang="pt-PT" sz="2000" dirty="0">
                <a:solidFill>
                  <a:schemeClr val="bg1">
                    <a:lumMod val="95000"/>
                  </a:schemeClr>
                </a:solidFill>
                <a:latin typeface="Gill Sans MT" panose="020B0502020104020203" pitchFamily="34" charset="0"/>
              </a:rPr>
              <a:t> Texto e imagens/tabelas complementares</a:t>
            </a:r>
          </a:p>
          <a:p>
            <a:pPr marL="539750" lvl="1" indent="-357188" algn="just" eaLnBrk="0" hangingPunct="0">
              <a:lnSpc>
                <a:spcPts val="3100"/>
              </a:lnSpc>
              <a:buClr>
                <a:srgbClr val="008080"/>
              </a:buClr>
              <a:buFont typeface="Wingdings" panose="05000000000000000000" pitchFamily="2" charset="2"/>
              <a:buChar char="§"/>
            </a:pPr>
            <a:endParaRPr lang="pt-PT" sz="2000" dirty="0">
              <a:solidFill>
                <a:schemeClr val="bg1">
                  <a:lumMod val="95000"/>
                </a:schemeClr>
              </a:solidFill>
              <a:latin typeface="Gill Sans MT" panose="020B0502020104020203" pitchFamily="34" charset="0"/>
            </a:endParaRPr>
          </a:p>
          <a:p>
            <a:pPr marL="182562" lvl="1" algn="just" eaLnBrk="0" hangingPunct="0">
              <a:lnSpc>
                <a:spcPts val="3100"/>
              </a:lnSpc>
              <a:buClr>
                <a:srgbClr val="008080"/>
              </a:buClr>
            </a:pPr>
            <a:endParaRPr lang="pt-PT" sz="2000" dirty="0">
              <a:solidFill>
                <a:schemeClr val="bg1">
                  <a:lumMod val="95000"/>
                </a:schemeClr>
              </a:solidFill>
              <a:latin typeface="Gill Sans MT" panose="020B0502020104020203" pitchFamily="34" charset="0"/>
            </a:endParaRPr>
          </a:p>
          <a:p>
            <a:pPr marL="182562" lvl="1" algn="just" eaLnBrk="0" hangingPunct="0">
              <a:lnSpc>
                <a:spcPts val="3100"/>
              </a:lnSpc>
              <a:buClr>
                <a:srgbClr val="008080"/>
              </a:buClr>
            </a:pPr>
            <a:endParaRPr lang="pt-PT" sz="2000" dirty="0">
              <a:solidFill>
                <a:schemeClr val="bg1">
                  <a:lumMod val="95000"/>
                </a:schemeClr>
              </a:solidFill>
              <a:latin typeface="Gill Sans MT" panose="020B0502020104020203" pitchFamily="34" charset="0"/>
            </a:endParaRPr>
          </a:p>
          <a:p>
            <a:pPr marL="182562" lvl="1" algn="just" eaLnBrk="0" hangingPunct="0">
              <a:lnSpc>
                <a:spcPts val="3100"/>
              </a:lnSpc>
              <a:buClr>
                <a:srgbClr val="008080"/>
              </a:buClr>
            </a:pPr>
            <a:endParaRPr lang="pt-PT" sz="2000" dirty="0">
              <a:solidFill>
                <a:schemeClr val="bg1">
                  <a:lumMod val="9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8" name="Rectangle 1"/>
          <p:cNvSpPr/>
          <p:nvPr/>
        </p:nvSpPr>
        <p:spPr>
          <a:xfrm>
            <a:off x="6533014" y="1939759"/>
            <a:ext cx="5320719" cy="2080057"/>
          </a:xfrm>
          <a:prstGeom prst="rect">
            <a:avLst/>
          </a:prstGeom>
        </p:spPr>
        <p:txBody>
          <a:bodyPr wrap="square" lIns="0" rIns="18000">
            <a:spAutoFit/>
          </a:bodyPr>
          <a:lstStyle/>
          <a:p>
            <a:pPr marL="182562" lvl="1" algn="just" eaLnBrk="0" hangingPunct="0">
              <a:lnSpc>
                <a:spcPts val="3100"/>
              </a:lnSpc>
              <a:buClr>
                <a:srgbClr val="008080"/>
              </a:buClr>
            </a:pPr>
            <a:r>
              <a:rPr lang="pt-PT" sz="2000" dirty="0">
                <a:solidFill>
                  <a:srgbClr val="0091B6"/>
                </a:solidFill>
                <a:latin typeface="Gill Sans MT" panose="020B0502020104020203" pitchFamily="34" charset="0"/>
              </a:rPr>
              <a:t>Texto e imagens/tabelas complementares</a:t>
            </a:r>
          </a:p>
          <a:p>
            <a:pPr marL="539750" lvl="1" indent="-357188" algn="just" eaLnBrk="0" hangingPunct="0">
              <a:lnSpc>
                <a:spcPts val="3100"/>
              </a:lnSpc>
              <a:buClr>
                <a:srgbClr val="008080"/>
              </a:buClr>
              <a:buFont typeface="Wingdings" panose="05000000000000000000" pitchFamily="2" charset="2"/>
              <a:buChar char="§"/>
            </a:pPr>
            <a:endParaRPr lang="pt-PT" sz="2000" dirty="0">
              <a:solidFill>
                <a:srgbClr val="0091B6"/>
              </a:solidFill>
              <a:latin typeface="Gill Sans MT" panose="020B0502020104020203" pitchFamily="34" charset="0"/>
            </a:endParaRPr>
          </a:p>
          <a:p>
            <a:pPr marL="182562" lvl="1" algn="just" eaLnBrk="0" hangingPunct="0">
              <a:lnSpc>
                <a:spcPts val="3100"/>
              </a:lnSpc>
              <a:buClr>
                <a:srgbClr val="008080"/>
              </a:buClr>
            </a:pPr>
            <a:endParaRPr lang="pt-PT" sz="2000" dirty="0">
              <a:solidFill>
                <a:srgbClr val="0091B6"/>
              </a:solidFill>
              <a:latin typeface="Gill Sans MT" panose="020B0502020104020203" pitchFamily="34" charset="0"/>
            </a:endParaRPr>
          </a:p>
          <a:p>
            <a:pPr marL="182562" lvl="1" algn="just" eaLnBrk="0" hangingPunct="0">
              <a:lnSpc>
                <a:spcPts val="3100"/>
              </a:lnSpc>
              <a:buClr>
                <a:srgbClr val="008080"/>
              </a:buClr>
            </a:pPr>
            <a:endParaRPr lang="pt-PT" sz="2000" dirty="0">
              <a:solidFill>
                <a:srgbClr val="0091B6"/>
              </a:solidFill>
              <a:latin typeface="Gill Sans MT" panose="020B0502020104020203" pitchFamily="34" charset="0"/>
            </a:endParaRPr>
          </a:p>
          <a:p>
            <a:pPr marL="182562" lvl="1" algn="just" eaLnBrk="0" hangingPunct="0">
              <a:lnSpc>
                <a:spcPts val="3100"/>
              </a:lnSpc>
              <a:buClr>
                <a:srgbClr val="008080"/>
              </a:buClr>
            </a:pPr>
            <a:endParaRPr lang="pt-PT" sz="2000" dirty="0">
              <a:solidFill>
                <a:srgbClr val="0091B6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977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4974" y="1019281"/>
            <a:ext cx="10448925" cy="887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algn="just" eaLnBrk="0" hangingPunct="0">
              <a:lnSpc>
                <a:spcPts val="3100"/>
              </a:lnSpc>
            </a:pPr>
            <a:r>
              <a:rPr lang="pt-PT" sz="2000" b="1" dirty="0">
                <a:solidFill>
                  <a:srgbClr val="0091B6"/>
                </a:solidFill>
                <a:latin typeface="Gill Sans MT" panose="020B0502020104020203" pitchFamily="34" charset="0"/>
              </a:rPr>
              <a:t>Motivação: </a:t>
            </a:r>
          </a:p>
          <a:p>
            <a:pPr marL="539750" lvl="1" indent="-357188" algn="just" eaLnBrk="0" hangingPunct="0">
              <a:lnSpc>
                <a:spcPts val="3100"/>
              </a:lnSpc>
              <a:buClr>
                <a:srgbClr val="008080"/>
              </a:buClr>
              <a:buFont typeface="Wingdings" panose="05000000000000000000" pitchFamily="2" charset="2"/>
              <a:buChar char="§"/>
            </a:pPr>
            <a:r>
              <a:rPr lang="pt-PT" sz="2000" dirty="0">
                <a:solidFill>
                  <a:srgbClr val="0091B6"/>
                </a:solidFill>
                <a:latin typeface="Gill Sans MT" panose="020B0502020104020203" pitchFamily="34" charset="0"/>
              </a:rPr>
              <a:t>Texto e imagens/tabelas complementares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873657" y="356651"/>
            <a:ext cx="5103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solidFill>
                  <a:srgbClr val="0091B6"/>
                </a:solidFill>
                <a:latin typeface="Gill Sans MT" panose="020B0502020104020203" pitchFamily="34" charset="0"/>
              </a:rPr>
              <a:t>Enquadramento</a:t>
            </a:r>
            <a:r>
              <a:rPr lang="pt-PT" sz="2800" b="1" dirty="0">
                <a:solidFill>
                  <a:srgbClr val="0091B6"/>
                </a:solidFill>
              </a:rPr>
              <a:t> do projeto</a:t>
            </a:r>
          </a:p>
        </p:txBody>
      </p:sp>
    </p:spTree>
    <p:extLst>
      <p:ext uri="{BB962C8B-B14F-4D97-AF65-F5344CB8AC3E}">
        <p14:creationId xmlns:p14="http://schemas.microsoft.com/office/powerpoint/2010/main" val="3655100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/>
          <p:nvPr/>
        </p:nvSpPr>
        <p:spPr>
          <a:xfrm>
            <a:off x="1704975" y="811474"/>
            <a:ext cx="4184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>
                <a:solidFill>
                  <a:srgbClr val="0091B6"/>
                </a:solidFill>
                <a:latin typeface="Gill Sans MT" panose="020B0502020104020203" pitchFamily="34" charset="0"/>
              </a:rPr>
              <a:t>Descrição do projeto</a:t>
            </a:r>
          </a:p>
        </p:txBody>
      </p:sp>
      <p:sp>
        <p:nvSpPr>
          <p:cNvPr id="8" name="TextBox 4"/>
          <p:cNvSpPr txBox="1"/>
          <p:nvPr/>
        </p:nvSpPr>
        <p:spPr>
          <a:xfrm>
            <a:off x="1873657" y="356651"/>
            <a:ext cx="5103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>
                <a:solidFill>
                  <a:schemeClr val="bg1"/>
                </a:solidFill>
                <a:latin typeface="Gill Sans MT" panose="020B0502020104020203" pitchFamily="34" charset="0"/>
              </a:rPr>
              <a:t>Descrição do projeto</a:t>
            </a:r>
          </a:p>
        </p:txBody>
      </p:sp>
      <p:sp>
        <p:nvSpPr>
          <p:cNvPr id="11" name="Rectangle 1"/>
          <p:cNvSpPr/>
          <p:nvPr/>
        </p:nvSpPr>
        <p:spPr>
          <a:xfrm>
            <a:off x="1704974" y="1015934"/>
            <a:ext cx="11049763" cy="887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algn="just" eaLnBrk="0" hangingPunct="0">
              <a:lnSpc>
                <a:spcPts val="3100"/>
              </a:lnSpc>
            </a:pPr>
            <a:r>
              <a:rPr lang="pt-PT" sz="2000" b="1" dirty="0">
                <a:solidFill>
                  <a:schemeClr val="bg1">
                    <a:lumMod val="95000"/>
                  </a:schemeClr>
                </a:solidFill>
                <a:latin typeface="Gill Sans MT" panose="020B0502020104020203" pitchFamily="34" charset="0"/>
              </a:rPr>
              <a:t>Plano de trabalhos: </a:t>
            </a:r>
          </a:p>
          <a:p>
            <a:pPr marL="539750" lvl="1" indent="-357188" algn="just" eaLnBrk="0" hangingPunct="0">
              <a:lnSpc>
                <a:spcPts val="3100"/>
              </a:lnSpc>
              <a:buClr>
                <a:srgbClr val="008080"/>
              </a:buClr>
              <a:buFont typeface="Wingdings" panose="05000000000000000000" pitchFamily="2" charset="2"/>
              <a:buChar char="§"/>
            </a:pPr>
            <a:r>
              <a:rPr lang="pt-PT" sz="2000" dirty="0">
                <a:solidFill>
                  <a:schemeClr val="bg1">
                    <a:lumMod val="95000"/>
                  </a:schemeClr>
                </a:solidFill>
                <a:latin typeface="Gill Sans MT" panose="020B0502020104020203" pitchFamily="34" charset="0"/>
              </a:rPr>
              <a:t>Texto e imagens/tabelas complementares</a:t>
            </a:r>
          </a:p>
        </p:txBody>
      </p:sp>
    </p:spTree>
    <p:extLst>
      <p:ext uri="{BB962C8B-B14F-4D97-AF65-F5344CB8AC3E}">
        <p14:creationId xmlns:p14="http://schemas.microsoft.com/office/powerpoint/2010/main" val="908062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0025" y="1340981"/>
            <a:ext cx="10537418" cy="849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algn="just" eaLnBrk="0" hangingPunct="0">
              <a:lnSpc>
                <a:spcPts val="3100"/>
              </a:lnSpc>
            </a:pPr>
            <a:r>
              <a:rPr lang="pt-PT" sz="2000" b="1" dirty="0">
                <a:solidFill>
                  <a:srgbClr val="0091B6"/>
                </a:solidFill>
                <a:latin typeface="Gill Sans MT" panose="020B0502020104020203" pitchFamily="34" charset="0"/>
              </a:rPr>
              <a:t>Motivação: </a:t>
            </a:r>
          </a:p>
          <a:p>
            <a:pPr marL="539750" lvl="1" indent="-357188" algn="just" eaLnBrk="0" hangingPunct="0">
              <a:lnSpc>
                <a:spcPts val="3100"/>
              </a:lnSpc>
              <a:buClr>
                <a:srgbClr val="008080"/>
              </a:buClr>
              <a:buFont typeface="Wingdings" panose="05000000000000000000" pitchFamily="2" charset="2"/>
              <a:buChar char="§"/>
            </a:pPr>
            <a:r>
              <a:rPr lang="pt-PT" sz="2000" dirty="0">
                <a:solidFill>
                  <a:srgbClr val="0091B6"/>
                </a:solidFill>
                <a:latin typeface="Gill Sans MT" panose="020B0502020104020203" pitchFamily="34" charset="0"/>
              </a:rPr>
              <a:t>Texto e imagens/tabelas complementares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19100" y="787598"/>
            <a:ext cx="5103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>
                <a:solidFill>
                  <a:schemeClr val="bg1">
                    <a:lumMod val="95000"/>
                  </a:schemeClr>
                </a:solidFill>
                <a:latin typeface="Gill Sans MT" panose="020B0502020104020203" pitchFamily="34" charset="0"/>
              </a:rPr>
              <a:t>Enquadramento</a:t>
            </a:r>
            <a:r>
              <a:rPr lang="pt-PT" sz="2800" dirty="0">
                <a:solidFill>
                  <a:schemeClr val="bg1">
                    <a:lumMod val="95000"/>
                  </a:schemeClr>
                </a:solidFill>
              </a:rPr>
              <a:t> do projeto</a:t>
            </a:r>
          </a:p>
        </p:txBody>
      </p:sp>
    </p:spTree>
    <p:extLst>
      <p:ext uri="{BB962C8B-B14F-4D97-AF65-F5344CB8AC3E}">
        <p14:creationId xmlns:p14="http://schemas.microsoft.com/office/powerpoint/2010/main" val="3494773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9074" y="1348057"/>
            <a:ext cx="11049763" cy="887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algn="just" eaLnBrk="0" hangingPunct="0">
              <a:lnSpc>
                <a:spcPts val="3100"/>
              </a:lnSpc>
            </a:pPr>
            <a:r>
              <a:rPr lang="pt-PT" sz="2000" b="1" dirty="0">
                <a:solidFill>
                  <a:schemeClr val="bg1">
                    <a:lumMod val="95000"/>
                  </a:schemeClr>
                </a:solidFill>
                <a:latin typeface="Gill Sans MT" panose="020B0502020104020203" pitchFamily="34" charset="0"/>
              </a:rPr>
              <a:t>Plano de trabalhos: </a:t>
            </a:r>
          </a:p>
          <a:p>
            <a:pPr marL="539750" lvl="1" indent="-357188" algn="just" eaLnBrk="0" hangingPunct="0">
              <a:lnSpc>
                <a:spcPts val="3100"/>
              </a:lnSpc>
              <a:buClr>
                <a:srgbClr val="008080"/>
              </a:buClr>
              <a:buFont typeface="Wingdings" panose="05000000000000000000" pitchFamily="2" charset="2"/>
              <a:buChar char="§"/>
            </a:pPr>
            <a:r>
              <a:rPr lang="pt-PT" sz="2000" dirty="0">
                <a:solidFill>
                  <a:schemeClr val="bg1">
                    <a:lumMod val="95000"/>
                  </a:schemeClr>
                </a:solidFill>
                <a:latin typeface="Gill Sans MT" panose="020B0502020104020203" pitchFamily="34" charset="0"/>
              </a:rPr>
              <a:t>Texto e imagens/tabelas complementares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7675" y="805787"/>
            <a:ext cx="4184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>
                <a:solidFill>
                  <a:srgbClr val="0091B6"/>
                </a:solidFill>
                <a:latin typeface="Gill Sans MT" panose="020B0502020104020203" pitchFamily="34" charset="0"/>
              </a:rPr>
              <a:t>Descrição do projeto</a:t>
            </a:r>
          </a:p>
        </p:txBody>
      </p:sp>
    </p:spTree>
    <p:extLst>
      <p:ext uri="{BB962C8B-B14F-4D97-AF65-F5344CB8AC3E}">
        <p14:creationId xmlns:p14="http://schemas.microsoft.com/office/powerpoint/2010/main" val="3707902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304800" y="410857"/>
            <a:ext cx="4184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>
                <a:solidFill>
                  <a:schemeClr val="bg1">
                    <a:lumMod val="95000"/>
                  </a:schemeClr>
                </a:solidFill>
                <a:latin typeface="Gill Sans MT" panose="020B0502020104020203" pitchFamily="34" charset="0"/>
              </a:rPr>
              <a:t>Descrição do projeto</a:t>
            </a:r>
          </a:p>
        </p:txBody>
      </p:sp>
      <p:sp>
        <p:nvSpPr>
          <p:cNvPr id="6" name="Rectangle 1"/>
          <p:cNvSpPr/>
          <p:nvPr/>
        </p:nvSpPr>
        <p:spPr>
          <a:xfrm>
            <a:off x="133350" y="1034242"/>
            <a:ext cx="11300841" cy="849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algn="just" eaLnBrk="0" hangingPunct="0">
              <a:lnSpc>
                <a:spcPts val="3100"/>
              </a:lnSpc>
            </a:pPr>
            <a:r>
              <a:rPr lang="pt-PT" sz="2000" b="1" dirty="0">
                <a:solidFill>
                  <a:srgbClr val="0091B6"/>
                </a:solidFill>
                <a:latin typeface="Gill Sans MT" panose="020B0502020104020203" pitchFamily="34" charset="0"/>
              </a:rPr>
              <a:t>Orçamento estimado do projeto: </a:t>
            </a:r>
          </a:p>
          <a:p>
            <a:pPr marL="539750" lvl="1" indent="-357188" algn="just" eaLnBrk="0" hangingPunct="0">
              <a:lnSpc>
                <a:spcPts val="3100"/>
              </a:lnSpc>
              <a:buClr>
                <a:srgbClr val="008080"/>
              </a:buClr>
              <a:buFont typeface="Wingdings" panose="05000000000000000000" pitchFamily="2" charset="2"/>
              <a:buChar char="§"/>
            </a:pPr>
            <a:r>
              <a:rPr lang="pt-PT" sz="2000" dirty="0">
                <a:solidFill>
                  <a:srgbClr val="0091B6"/>
                </a:solidFill>
                <a:latin typeface="Gill Sans MT" panose="020B0502020104020203" pitchFamily="34" charset="0"/>
              </a:rPr>
              <a:t>Texto e imagens/tabelas complementares</a:t>
            </a:r>
          </a:p>
        </p:txBody>
      </p:sp>
    </p:spTree>
    <p:extLst>
      <p:ext uri="{BB962C8B-B14F-4D97-AF65-F5344CB8AC3E}">
        <p14:creationId xmlns:p14="http://schemas.microsoft.com/office/powerpoint/2010/main" val="3316158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304800" y="440714"/>
            <a:ext cx="4184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>
                <a:solidFill>
                  <a:srgbClr val="0091B6"/>
                </a:solidFill>
                <a:latin typeface="Gill Sans MT" panose="020B0502020104020203" pitchFamily="34" charset="0"/>
              </a:rPr>
              <a:t>Descrição</a:t>
            </a:r>
            <a:r>
              <a:rPr lang="pt-PT" sz="2800" dirty="0">
                <a:solidFill>
                  <a:schemeClr val="bg1">
                    <a:lumMod val="95000"/>
                  </a:schemeClr>
                </a:solidFill>
                <a:latin typeface="Gill Sans MT" panose="020B0502020104020203" pitchFamily="34" charset="0"/>
              </a:rPr>
              <a:t> do projeto</a:t>
            </a:r>
          </a:p>
        </p:txBody>
      </p:sp>
      <p:sp>
        <p:nvSpPr>
          <p:cNvPr id="6" name="Rectangle 1"/>
          <p:cNvSpPr/>
          <p:nvPr/>
        </p:nvSpPr>
        <p:spPr>
          <a:xfrm>
            <a:off x="133350" y="1034242"/>
            <a:ext cx="11300841" cy="849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algn="just" eaLnBrk="0" hangingPunct="0">
              <a:lnSpc>
                <a:spcPts val="3100"/>
              </a:lnSpc>
            </a:pPr>
            <a:r>
              <a:rPr lang="pt-PT" sz="2000" b="1" dirty="0">
                <a:solidFill>
                  <a:schemeClr val="bg1"/>
                </a:solidFill>
                <a:latin typeface="Gill Sans MT" panose="020B0502020104020203" pitchFamily="34" charset="0"/>
              </a:rPr>
              <a:t>Orçamento estimado do projeto: </a:t>
            </a:r>
          </a:p>
          <a:p>
            <a:pPr marL="539750" lvl="1" indent="-357188" algn="just" eaLnBrk="0" hangingPunct="0">
              <a:lnSpc>
                <a:spcPts val="3100"/>
              </a:lnSpc>
              <a:buClr>
                <a:srgbClr val="008080"/>
              </a:buClr>
              <a:buFont typeface="Wingdings" panose="05000000000000000000" pitchFamily="2" charset="2"/>
              <a:buChar char="§"/>
            </a:pPr>
            <a:r>
              <a:rPr lang="pt-PT" sz="2000" dirty="0">
                <a:solidFill>
                  <a:schemeClr val="bg1"/>
                </a:solidFill>
                <a:latin typeface="Gill Sans MT" panose="020B0502020104020203" pitchFamily="34" charset="0"/>
              </a:rPr>
              <a:t>Texto e imagens/tabelas complementares</a:t>
            </a:r>
          </a:p>
        </p:txBody>
      </p:sp>
    </p:spTree>
    <p:extLst>
      <p:ext uri="{BB962C8B-B14F-4D97-AF65-F5344CB8AC3E}">
        <p14:creationId xmlns:p14="http://schemas.microsoft.com/office/powerpoint/2010/main" val="683881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7549" y="1925120"/>
            <a:ext cx="5320719" cy="2080057"/>
          </a:xfrm>
          <a:prstGeom prst="rect">
            <a:avLst/>
          </a:prstGeom>
        </p:spPr>
        <p:txBody>
          <a:bodyPr wrap="square" lIns="0" rIns="18000">
            <a:spAutoFit/>
          </a:bodyPr>
          <a:lstStyle/>
          <a:p>
            <a:pPr marL="182562" lvl="1" algn="just" eaLnBrk="0" hangingPunct="0">
              <a:lnSpc>
                <a:spcPts val="3100"/>
              </a:lnSpc>
              <a:buClr>
                <a:srgbClr val="008080"/>
              </a:buClr>
            </a:pPr>
            <a:r>
              <a:rPr lang="pt-PT" sz="2000" dirty="0">
                <a:solidFill>
                  <a:schemeClr val="bg1">
                    <a:lumMod val="95000"/>
                  </a:schemeClr>
                </a:solidFill>
                <a:latin typeface="Gill Sans MT" panose="020B0502020104020203" pitchFamily="34" charset="0"/>
              </a:rPr>
              <a:t>Texto e imagens/tabelas complementares</a:t>
            </a:r>
          </a:p>
          <a:p>
            <a:pPr marL="539750" lvl="1" indent="-357188" algn="just" eaLnBrk="0" hangingPunct="0">
              <a:lnSpc>
                <a:spcPts val="3100"/>
              </a:lnSpc>
              <a:buClr>
                <a:srgbClr val="008080"/>
              </a:buClr>
              <a:buFont typeface="Wingdings" panose="05000000000000000000" pitchFamily="2" charset="2"/>
              <a:buChar char="§"/>
            </a:pPr>
            <a:endParaRPr lang="pt-PT" sz="2000" dirty="0">
              <a:solidFill>
                <a:schemeClr val="bg1">
                  <a:lumMod val="95000"/>
                </a:schemeClr>
              </a:solidFill>
              <a:latin typeface="Gill Sans MT" panose="020B0502020104020203" pitchFamily="34" charset="0"/>
            </a:endParaRPr>
          </a:p>
          <a:p>
            <a:pPr marL="182562" lvl="1" algn="just" eaLnBrk="0" hangingPunct="0">
              <a:lnSpc>
                <a:spcPts val="3100"/>
              </a:lnSpc>
              <a:buClr>
                <a:srgbClr val="008080"/>
              </a:buClr>
            </a:pPr>
            <a:endParaRPr lang="pt-PT" sz="2000" dirty="0">
              <a:solidFill>
                <a:schemeClr val="bg1">
                  <a:lumMod val="95000"/>
                </a:schemeClr>
              </a:solidFill>
              <a:latin typeface="Gill Sans MT" panose="020B0502020104020203" pitchFamily="34" charset="0"/>
            </a:endParaRPr>
          </a:p>
          <a:p>
            <a:pPr marL="182562" lvl="1" algn="just" eaLnBrk="0" hangingPunct="0">
              <a:lnSpc>
                <a:spcPts val="3100"/>
              </a:lnSpc>
              <a:buClr>
                <a:srgbClr val="008080"/>
              </a:buClr>
            </a:pPr>
            <a:endParaRPr lang="pt-PT" sz="2000" dirty="0">
              <a:solidFill>
                <a:schemeClr val="bg1">
                  <a:lumMod val="95000"/>
                </a:schemeClr>
              </a:solidFill>
              <a:latin typeface="Gill Sans MT" panose="020B0502020104020203" pitchFamily="34" charset="0"/>
            </a:endParaRPr>
          </a:p>
          <a:p>
            <a:pPr marL="182562" lvl="1" algn="just" eaLnBrk="0" hangingPunct="0">
              <a:lnSpc>
                <a:spcPts val="3100"/>
              </a:lnSpc>
              <a:buClr>
                <a:srgbClr val="008080"/>
              </a:buClr>
            </a:pPr>
            <a:endParaRPr lang="pt-PT" sz="2000" dirty="0">
              <a:solidFill>
                <a:schemeClr val="bg1">
                  <a:lumMod val="9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3849" y="602411"/>
            <a:ext cx="5534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dirty="0">
                <a:solidFill>
                  <a:srgbClr val="0091B6"/>
                </a:solidFill>
                <a:latin typeface="Gill Sans MT" panose="020B0502020104020203" pitchFamily="34" charset="0"/>
              </a:rPr>
              <a:t>Potencial relevância do Projeto</a:t>
            </a:r>
          </a:p>
        </p:txBody>
      </p:sp>
      <p:sp>
        <p:nvSpPr>
          <p:cNvPr id="3" name="Retângulo 2"/>
          <p:cNvSpPr/>
          <p:nvPr/>
        </p:nvSpPr>
        <p:spPr>
          <a:xfrm>
            <a:off x="257549" y="1347324"/>
            <a:ext cx="2893535" cy="445571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171450" algn="just" eaLnBrk="0" hangingPunct="0">
              <a:lnSpc>
                <a:spcPts val="3100"/>
              </a:lnSpc>
            </a:pPr>
            <a:r>
              <a:rPr lang="pt-PT" b="1" dirty="0">
                <a:solidFill>
                  <a:schemeClr val="bg1"/>
                </a:solidFill>
                <a:latin typeface="Gill Sans MT" panose="020B0502020104020203" pitchFamily="34" charset="0"/>
              </a:rPr>
              <a:t>Caracter inovador: </a:t>
            </a:r>
          </a:p>
        </p:txBody>
      </p:sp>
      <p:sp>
        <p:nvSpPr>
          <p:cNvPr id="4" name="Retângulo 3"/>
          <p:cNvSpPr/>
          <p:nvPr/>
        </p:nvSpPr>
        <p:spPr>
          <a:xfrm>
            <a:off x="7394554" y="621461"/>
            <a:ext cx="3244093" cy="489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algn="ctr" eaLnBrk="0" hangingPunct="0">
              <a:lnSpc>
                <a:spcPts val="3100"/>
              </a:lnSpc>
            </a:pPr>
            <a:r>
              <a:rPr lang="pt-PT" sz="2800" dirty="0">
                <a:solidFill>
                  <a:schemeClr val="bg1"/>
                </a:solidFill>
                <a:latin typeface="Gill Sans MT" panose="020B0502020104020203" pitchFamily="34" charset="0"/>
              </a:rPr>
              <a:t>Redução de custos: </a:t>
            </a:r>
          </a:p>
        </p:txBody>
      </p:sp>
      <p:sp>
        <p:nvSpPr>
          <p:cNvPr id="6" name="Rectangle 1"/>
          <p:cNvSpPr/>
          <p:nvPr/>
        </p:nvSpPr>
        <p:spPr>
          <a:xfrm>
            <a:off x="6419851" y="1913324"/>
            <a:ext cx="5424358" cy="2080057"/>
          </a:xfrm>
          <a:prstGeom prst="rect">
            <a:avLst/>
          </a:prstGeom>
        </p:spPr>
        <p:txBody>
          <a:bodyPr wrap="square" lIns="0" rIns="18000">
            <a:spAutoFit/>
          </a:bodyPr>
          <a:lstStyle/>
          <a:p>
            <a:pPr marL="182562" lvl="1" algn="just" eaLnBrk="0" hangingPunct="0">
              <a:lnSpc>
                <a:spcPts val="3100"/>
              </a:lnSpc>
              <a:buClr>
                <a:srgbClr val="008080"/>
              </a:buClr>
            </a:pPr>
            <a:r>
              <a:rPr lang="pt-PT" sz="2000" dirty="0">
                <a:solidFill>
                  <a:srgbClr val="0091B6"/>
                </a:solidFill>
                <a:latin typeface="Gill Sans MT" panose="020B0502020104020203" pitchFamily="34" charset="0"/>
              </a:rPr>
              <a:t>Texto e imagens/tabelas complementares</a:t>
            </a:r>
          </a:p>
          <a:p>
            <a:pPr marL="539750" lvl="1" indent="-357188" algn="just" eaLnBrk="0" hangingPunct="0">
              <a:lnSpc>
                <a:spcPts val="3100"/>
              </a:lnSpc>
              <a:buClr>
                <a:srgbClr val="008080"/>
              </a:buClr>
              <a:buFont typeface="Wingdings" panose="05000000000000000000" pitchFamily="2" charset="2"/>
              <a:buChar char="§"/>
            </a:pPr>
            <a:endParaRPr lang="pt-PT" sz="2000" dirty="0">
              <a:solidFill>
                <a:srgbClr val="0091B6"/>
              </a:solidFill>
              <a:latin typeface="Gill Sans MT" panose="020B0502020104020203" pitchFamily="34" charset="0"/>
            </a:endParaRPr>
          </a:p>
          <a:p>
            <a:pPr marL="182562" lvl="1" algn="just" eaLnBrk="0" hangingPunct="0">
              <a:lnSpc>
                <a:spcPts val="3100"/>
              </a:lnSpc>
              <a:buClr>
                <a:srgbClr val="008080"/>
              </a:buClr>
            </a:pPr>
            <a:endParaRPr lang="pt-PT" sz="2000" dirty="0">
              <a:solidFill>
                <a:srgbClr val="0091B6"/>
              </a:solidFill>
              <a:latin typeface="Gill Sans MT" panose="020B0502020104020203" pitchFamily="34" charset="0"/>
            </a:endParaRPr>
          </a:p>
          <a:p>
            <a:pPr marL="182562" lvl="1" algn="just" eaLnBrk="0" hangingPunct="0">
              <a:lnSpc>
                <a:spcPts val="3100"/>
              </a:lnSpc>
              <a:buClr>
                <a:srgbClr val="008080"/>
              </a:buClr>
            </a:pPr>
            <a:endParaRPr lang="pt-PT" sz="2000" dirty="0">
              <a:solidFill>
                <a:srgbClr val="0091B6"/>
              </a:solidFill>
              <a:latin typeface="Gill Sans MT" panose="020B0502020104020203" pitchFamily="34" charset="0"/>
            </a:endParaRPr>
          </a:p>
          <a:p>
            <a:pPr marL="182562" lvl="1" algn="just" eaLnBrk="0" hangingPunct="0">
              <a:lnSpc>
                <a:spcPts val="3100"/>
              </a:lnSpc>
              <a:buClr>
                <a:srgbClr val="008080"/>
              </a:buClr>
            </a:pPr>
            <a:endParaRPr lang="pt-PT" sz="2000" dirty="0">
              <a:solidFill>
                <a:srgbClr val="0091B6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228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343646" y="607370"/>
            <a:ext cx="5329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dirty="0">
                <a:solidFill>
                  <a:schemeClr val="bg1"/>
                </a:solidFill>
                <a:latin typeface="Gill Sans MT" panose="020B0502020104020203" pitchFamily="34" charset="0"/>
              </a:rPr>
              <a:t>Potencial relevância do Projeto</a:t>
            </a:r>
          </a:p>
        </p:txBody>
      </p:sp>
      <p:sp>
        <p:nvSpPr>
          <p:cNvPr id="3" name="Retângulo 2"/>
          <p:cNvSpPr/>
          <p:nvPr/>
        </p:nvSpPr>
        <p:spPr>
          <a:xfrm>
            <a:off x="200025" y="1342098"/>
            <a:ext cx="4991474" cy="445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eaLnBrk="0" hangingPunct="0">
              <a:lnSpc>
                <a:spcPts val="3100"/>
              </a:lnSpc>
            </a:pPr>
            <a:r>
              <a:rPr lang="pt-PT" b="1" dirty="0">
                <a:solidFill>
                  <a:srgbClr val="0091B6"/>
                </a:solidFill>
                <a:latin typeface="Gill Sans MT" panose="020B0502020104020203" pitchFamily="34" charset="0"/>
              </a:rPr>
              <a:t>Eficiência de Processos / Atividades: </a:t>
            </a:r>
          </a:p>
        </p:txBody>
      </p:sp>
      <p:sp>
        <p:nvSpPr>
          <p:cNvPr id="4" name="Retângulo 3"/>
          <p:cNvSpPr/>
          <p:nvPr/>
        </p:nvSpPr>
        <p:spPr>
          <a:xfrm>
            <a:off x="6980456" y="605884"/>
            <a:ext cx="42019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2800" dirty="0">
                <a:solidFill>
                  <a:srgbClr val="0091B6"/>
                </a:solidFill>
                <a:latin typeface="Gill Sans MT" panose="020B0502020104020203" pitchFamily="34" charset="0"/>
              </a:rPr>
              <a:t>Sustentabilidade Ambiental: </a:t>
            </a:r>
            <a:endParaRPr lang="pt-BR" sz="2800" dirty="0">
              <a:solidFill>
                <a:srgbClr val="0091B6"/>
              </a:solidFill>
            </a:endParaRPr>
          </a:p>
        </p:txBody>
      </p:sp>
      <p:sp>
        <p:nvSpPr>
          <p:cNvPr id="5" name="Rectangle 1"/>
          <p:cNvSpPr/>
          <p:nvPr/>
        </p:nvSpPr>
        <p:spPr>
          <a:xfrm>
            <a:off x="200025" y="1925120"/>
            <a:ext cx="5320719" cy="2080057"/>
          </a:xfrm>
          <a:prstGeom prst="rect">
            <a:avLst/>
          </a:prstGeom>
        </p:spPr>
        <p:txBody>
          <a:bodyPr wrap="square" lIns="0" rIns="18000">
            <a:spAutoFit/>
          </a:bodyPr>
          <a:lstStyle/>
          <a:p>
            <a:pPr marL="182562" lvl="1" algn="just" eaLnBrk="0" hangingPunct="0">
              <a:lnSpc>
                <a:spcPts val="3100"/>
              </a:lnSpc>
              <a:buClr>
                <a:srgbClr val="008080"/>
              </a:buClr>
            </a:pPr>
            <a:r>
              <a:rPr lang="pt-PT" sz="2000" dirty="0">
                <a:solidFill>
                  <a:srgbClr val="0091B6"/>
                </a:solidFill>
                <a:latin typeface="Gill Sans MT" panose="020B0502020104020203" pitchFamily="34" charset="0"/>
              </a:rPr>
              <a:t> Texto e imagens/tabelas complementares</a:t>
            </a:r>
          </a:p>
          <a:p>
            <a:pPr marL="539750" lvl="1" indent="-357188" algn="just" eaLnBrk="0" hangingPunct="0">
              <a:lnSpc>
                <a:spcPts val="3100"/>
              </a:lnSpc>
              <a:buClr>
                <a:srgbClr val="008080"/>
              </a:buClr>
              <a:buFont typeface="Wingdings" panose="05000000000000000000" pitchFamily="2" charset="2"/>
              <a:buChar char="§"/>
            </a:pPr>
            <a:endParaRPr lang="pt-PT" sz="2000" dirty="0">
              <a:solidFill>
                <a:srgbClr val="0091B6"/>
              </a:solidFill>
              <a:latin typeface="Gill Sans MT" panose="020B0502020104020203" pitchFamily="34" charset="0"/>
            </a:endParaRPr>
          </a:p>
          <a:p>
            <a:pPr marL="182562" lvl="1" algn="just" eaLnBrk="0" hangingPunct="0">
              <a:lnSpc>
                <a:spcPts val="3100"/>
              </a:lnSpc>
              <a:buClr>
                <a:srgbClr val="008080"/>
              </a:buClr>
            </a:pPr>
            <a:endParaRPr lang="pt-PT" sz="2000" dirty="0">
              <a:solidFill>
                <a:srgbClr val="0091B6"/>
              </a:solidFill>
              <a:latin typeface="Gill Sans MT" panose="020B0502020104020203" pitchFamily="34" charset="0"/>
            </a:endParaRPr>
          </a:p>
          <a:p>
            <a:pPr marL="182562" lvl="1" algn="just" eaLnBrk="0" hangingPunct="0">
              <a:lnSpc>
                <a:spcPts val="3100"/>
              </a:lnSpc>
              <a:buClr>
                <a:srgbClr val="008080"/>
              </a:buClr>
            </a:pPr>
            <a:endParaRPr lang="pt-PT" sz="2000" dirty="0">
              <a:solidFill>
                <a:srgbClr val="0091B6"/>
              </a:solidFill>
              <a:latin typeface="Gill Sans MT" panose="020B0502020104020203" pitchFamily="34" charset="0"/>
            </a:endParaRPr>
          </a:p>
          <a:p>
            <a:pPr marL="182562" lvl="1" algn="just" eaLnBrk="0" hangingPunct="0">
              <a:lnSpc>
                <a:spcPts val="3100"/>
              </a:lnSpc>
              <a:buClr>
                <a:srgbClr val="008080"/>
              </a:buClr>
            </a:pPr>
            <a:endParaRPr lang="pt-PT" sz="2000" dirty="0">
              <a:solidFill>
                <a:srgbClr val="0091B6"/>
              </a:solidFill>
              <a:latin typeface="Gill Sans MT" panose="020B0502020104020203" pitchFamily="34" charset="0"/>
            </a:endParaRPr>
          </a:p>
        </p:txBody>
      </p:sp>
      <p:sp>
        <p:nvSpPr>
          <p:cNvPr id="6" name="Rectangle 1"/>
          <p:cNvSpPr/>
          <p:nvPr/>
        </p:nvSpPr>
        <p:spPr>
          <a:xfrm>
            <a:off x="6533014" y="1939759"/>
            <a:ext cx="5320719" cy="2080057"/>
          </a:xfrm>
          <a:prstGeom prst="rect">
            <a:avLst/>
          </a:prstGeom>
        </p:spPr>
        <p:txBody>
          <a:bodyPr wrap="square" lIns="0" rIns="18000">
            <a:spAutoFit/>
          </a:bodyPr>
          <a:lstStyle/>
          <a:p>
            <a:pPr marL="182562" lvl="1" algn="just" eaLnBrk="0" hangingPunct="0">
              <a:lnSpc>
                <a:spcPts val="3100"/>
              </a:lnSpc>
              <a:buClr>
                <a:srgbClr val="008080"/>
              </a:buClr>
            </a:pPr>
            <a:r>
              <a:rPr lang="pt-PT" sz="2000" dirty="0">
                <a:solidFill>
                  <a:schemeClr val="bg1">
                    <a:lumMod val="95000"/>
                  </a:schemeClr>
                </a:solidFill>
                <a:latin typeface="Gill Sans MT" panose="020B0502020104020203" pitchFamily="34" charset="0"/>
              </a:rPr>
              <a:t>Texto e imagens/tabelas complementares</a:t>
            </a:r>
          </a:p>
          <a:p>
            <a:pPr marL="539750" lvl="1" indent="-357188" algn="just" eaLnBrk="0" hangingPunct="0">
              <a:lnSpc>
                <a:spcPts val="3100"/>
              </a:lnSpc>
              <a:buClr>
                <a:srgbClr val="008080"/>
              </a:buClr>
              <a:buFont typeface="Wingdings" panose="05000000000000000000" pitchFamily="2" charset="2"/>
              <a:buChar char="§"/>
            </a:pPr>
            <a:endParaRPr lang="pt-PT" sz="2000" dirty="0">
              <a:solidFill>
                <a:schemeClr val="bg1">
                  <a:lumMod val="95000"/>
                </a:schemeClr>
              </a:solidFill>
              <a:latin typeface="Gill Sans MT" panose="020B0502020104020203" pitchFamily="34" charset="0"/>
            </a:endParaRPr>
          </a:p>
          <a:p>
            <a:pPr marL="182562" lvl="1" algn="just" eaLnBrk="0" hangingPunct="0">
              <a:lnSpc>
                <a:spcPts val="3100"/>
              </a:lnSpc>
              <a:buClr>
                <a:srgbClr val="008080"/>
              </a:buClr>
            </a:pPr>
            <a:endParaRPr lang="pt-PT" sz="2000" dirty="0">
              <a:solidFill>
                <a:schemeClr val="bg1">
                  <a:lumMod val="95000"/>
                </a:schemeClr>
              </a:solidFill>
              <a:latin typeface="Gill Sans MT" panose="020B0502020104020203" pitchFamily="34" charset="0"/>
            </a:endParaRPr>
          </a:p>
          <a:p>
            <a:pPr marL="182562" lvl="1" algn="just" eaLnBrk="0" hangingPunct="0">
              <a:lnSpc>
                <a:spcPts val="3100"/>
              </a:lnSpc>
              <a:buClr>
                <a:srgbClr val="008080"/>
              </a:buClr>
            </a:pPr>
            <a:endParaRPr lang="pt-PT" sz="2000" dirty="0">
              <a:solidFill>
                <a:schemeClr val="bg1">
                  <a:lumMod val="95000"/>
                </a:schemeClr>
              </a:solidFill>
              <a:latin typeface="Gill Sans MT" panose="020B0502020104020203" pitchFamily="34" charset="0"/>
            </a:endParaRPr>
          </a:p>
          <a:p>
            <a:pPr marL="182562" lvl="1" algn="just" eaLnBrk="0" hangingPunct="0">
              <a:lnSpc>
                <a:spcPts val="3100"/>
              </a:lnSpc>
              <a:buClr>
                <a:srgbClr val="008080"/>
              </a:buClr>
            </a:pPr>
            <a:endParaRPr lang="pt-PT" sz="2000" dirty="0">
              <a:solidFill>
                <a:schemeClr val="bg1">
                  <a:lumMod val="95000"/>
                </a:schemeClr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9267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B3585C802DAF54DB4128823185138BA" ma:contentTypeVersion="13" ma:contentTypeDescription="Criar um novo documento." ma:contentTypeScope="" ma:versionID="ed569285e5d83f7f1ed3f78b1e76efaa">
  <xsd:schema xmlns:xsd="http://www.w3.org/2001/XMLSchema" xmlns:xs="http://www.w3.org/2001/XMLSchema" xmlns:p="http://schemas.microsoft.com/office/2006/metadata/properties" xmlns:ns2="2b8bc14a-2e75-4e6c-b081-e0e02bc34fae" xmlns:ns3="c52978a9-ac32-467f-9e87-c46c403cb0b9" targetNamespace="http://schemas.microsoft.com/office/2006/metadata/properties" ma:root="true" ma:fieldsID="c1482efad10411dda60e0d8784c85103" ns2:_="" ns3:_="">
    <xsd:import namespace="2b8bc14a-2e75-4e6c-b081-e0e02bc34fae"/>
    <xsd:import namespace="c52978a9-ac32-467f-9e87-c46c403cb0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8bc14a-2e75-4e6c-b081-e0e02bc34f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m" ma:readOnly="false" ma:fieldId="{5cf76f15-5ced-4ddc-b409-7134ff3c332f}" ma:taxonomyMulti="true" ma:sspId="5d56340f-322d-41ec-8310-526ff42973a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2978a9-ac32-467f-9e87-c46c403cb0b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4ce5a10-13e8-4b9c-b53b-6ca18d3f20d6}" ma:internalName="TaxCatchAll" ma:showField="CatchAllData" ma:web="c52978a9-ac32-467f-9e87-c46c403cb0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talhes de 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bc14a-2e75-4e6c-b081-e0e02bc34fae">
      <Terms xmlns="http://schemas.microsoft.com/office/infopath/2007/PartnerControls"/>
    </lcf76f155ced4ddcb4097134ff3c332f>
    <TaxCatchAll xmlns="c52978a9-ac32-467f-9e87-c46c403cb0b9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0DAAEDA-A149-41B0-ADCC-DF37B7B8A4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b8bc14a-2e75-4e6c-b081-e0e02bc34fae"/>
    <ds:schemaRef ds:uri="c52978a9-ac32-467f-9e87-c46c403cb0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42E73CD-32B5-40A6-A373-E37FCFBF9BB3}">
  <ds:schemaRefs>
    <ds:schemaRef ds:uri="http://schemas.microsoft.com/office/2006/metadata/properties"/>
    <ds:schemaRef ds:uri="http://schemas.microsoft.com/office/infopath/2007/PartnerControls"/>
    <ds:schemaRef ds:uri="2b8bc14a-2e75-4e6c-b081-e0e02bc34fae"/>
    <ds:schemaRef ds:uri="c52978a9-ac32-467f-9e87-c46c403cb0b9"/>
  </ds:schemaRefs>
</ds:datastoreItem>
</file>

<file path=customXml/itemProps3.xml><?xml version="1.0" encoding="utf-8"?>
<ds:datastoreItem xmlns:ds="http://schemas.openxmlformats.org/officeDocument/2006/customXml" ds:itemID="{C9B36705-563F-478F-A28F-5A1CF42DF3E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2464</TotalTime>
  <Words>163</Words>
  <Application>Microsoft Office PowerPoint</Application>
  <PresentationFormat>Ecrã Panorâmico</PresentationFormat>
  <Paragraphs>56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9</vt:i4>
      </vt:variant>
      <vt:variant>
        <vt:lpstr>Títulos dos diapositivos</vt:lpstr>
      </vt:variant>
      <vt:variant>
        <vt:i4>10</vt:i4>
      </vt:variant>
    </vt:vector>
  </HeadingPairs>
  <TitlesOfParts>
    <vt:vector size="19" baseType="lpstr">
      <vt:lpstr>Office Theme</vt:lpstr>
      <vt:lpstr>Custom Design</vt:lpstr>
      <vt:lpstr>6_Custom Design</vt:lpstr>
      <vt:lpstr>1_Custom Design</vt:lpstr>
      <vt:lpstr>2_Custom Design</vt:lpstr>
      <vt:lpstr>3_Custom Design</vt:lpstr>
      <vt:lpstr>7_Custom Design</vt:lpstr>
      <vt:lpstr>4_Custom Design</vt:lpstr>
      <vt:lpstr>5_Custom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Águas de Portugal Serviços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 Sofia Paisana</dc:creator>
  <cp:lastModifiedBy>Rafael Dantas</cp:lastModifiedBy>
  <cp:revision>174</cp:revision>
  <dcterms:created xsi:type="dcterms:W3CDTF">2015-05-07T10:36:24Z</dcterms:created>
  <dcterms:modified xsi:type="dcterms:W3CDTF">2024-05-20T17:30:57Z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0x0101000B3585C802DAF54DB4128823185138BA</vt:lpwstr>
  </property>
</Properties>
</file>